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376433-9D21-4340-A102-6A83C0F26FED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45439F4-9FE9-4A69-B6F7-02E149221C4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uitzendinggemist.nl/afleveringen/137789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POH GGZ: </a:t>
            </a:r>
            <a:r>
              <a:rPr lang="nl-NL" sz="4000" dirty="0" smtClean="0"/>
              <a:t>immigranten, vluchtelingen en expats</a:t>
            </a:r>
            <a:br>
              <a:rPr lang="nl-NL" sz="4000" dirty="0" smtClean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 smtClean="0"/>
              <a:t>INHolland</a:t>
            </a:r>
            <a:r>
              <a:rPr lang="en-US" sz="4000" dirty="0" smtClean="0"/>
              <a:t> Academy</a:t>
            </a:r>
            <a:endParaRPr lang="en-US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Drs. Jette van den Berg (schrijver en acteur)</a:t>
            </a:r>
          </a:p>
          <a:p>
            <a:r>
              <a:rPr lang="nl-NL" dirty="0" smtClean="0"/>
              <a:t>Dr. Carl H.D. Steinmetz (psycholoog en victimoloog)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03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Opdracht in groepen van drie personen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Benoem woordvoerder</a:t>
            </a:r>
          </a:p>
          <a:p>
            <a:r>
              <a:rPr lang="nl-NL" dirty="0" smtClean="0"/>
              <a:t>Te beantwoorden vragen: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valt je op?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Zijn er verschillen tussen immigranten, expats, vluchtelingen en autochtone mensen? Zo nee, denk je dat dat klopt? Zo ja, wat precies?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voel je als je naar deze Youtube video’s kijkt? Waarom?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60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1371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Deel II: Transculturele Intake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856706" cy="41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7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Transculturele Intake</a:t>
            </a:r>
            <a:endParaRPr lang="nl-NL" dirty="0"/>
          </a:p>
        </p:txBody>
      </p:sp>
      <p:pic>
        <p:nvPicPr>
          <p:cNvPr id="4" name="Tijdelijke aanduiding voor inhoud 3" descr="G:\KAB KENNIS en ADVIES bedrijf\KAB10001 Transcultureel methodologisch werken\2010-12-26_11491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756" y="1752600"/>
            <a:ext cx="54628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Transculturele intake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8" y="2079956"/>
            <a:ext cx="7543489" cy="305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4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Transculturele Intake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Ziekteverhaal</a:t>
            </a:r>
            <a:r>
              <a:rPr lang="nl-NL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Voorstellen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Ziekteverhaal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DSMIV TR: ASI, ASII en ASIII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Hulpvraag en verwachting</a:t>
            </a:r>
          </a:p>
          <a:p>
            <a:r>
              <a:rPr lang="nl-NL" sz="2400" dirty="0" smtClean="0"/>
              <a:t>Biografie en immigratiegeschiedenis grootfamilie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biografie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Immigratiegeschiedenis cliënt en grootfamilie</a:t>
            </a:r>
          </a:p>
          <a:p>
            <a:r>
              <a:rPr lang="nl-NL" sz="2400" dirty="0" smtClean="0"/>
              <a:t>Maatschappelijke positie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2803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8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Klachten, stoornissen en behandeling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Verschillen tussen immigranten, expats en vluchtelingen en Hollanders: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Uitgaan van veerkracht en krachtbronnen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Bejegening (niet afstandelijk, autoritatief, en vriend familie)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Stresstaal (westers tegenover niet-westers)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Koppeling met familie (genogram en collectivisme) en context (= homoethnische organisatie)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Vertalen DSM in arbeid, onderwijs en inbedding in maatschappij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Psychische klachten worden uitgelegd als lichamelijke klachten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Alert op uitsluiting en discriminatie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Minder praten en meer doen (voorbeeld Bijlmer Vliegramp, spin Anansi)</a:t>
            </a:r>
          </a:p>
          <a:p>
            <a:endParaRPr lang="nl-NL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2914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2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Oefenen met Transculturele intake: regie 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Regie model: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Jette voert de intake uit bij Cemil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Jette is als het ware het stuur.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Je mag tips aan Jette geven.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Jette voert die 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47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Oefenen transculturele intake met Jette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Oefenen: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Iedereen komt aan de beurt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Jette is zichzelf. Zij is de cliënt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Voer de intake uit zoals die is voorgeschreven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Per persoon stellen we vast wat goed ging en wat beter kan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We voeren de hele intake uit tot aan het einde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37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Deel III: de grootfamilie aan zet 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784698" cy="408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6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Grootfamilie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Kenmerken: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Definitie 4 generatie familie verspreid over de wereld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Onderlinge </a:t>
            </a:r>
            <a:r>
              <a:rPr lang="nl-NL" dirty="0" smtClean="0"/>
              <a:t>afhankelijkheid en verbondenheid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Vrouwen verantwoordelijk voor het ‘sociale weefsel’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Vrouwen en ondersteuningsnetwerk bij belangrijke gebeurtenissen, zoals huwelijk, geboorte enz.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Mannen zijn ‘broeders’ die zorgen voor brood op de plank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Grootfamilie en sociale controle (naam van de familie)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Positie van de vrouw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Positie oudere vrouwen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Deel I: overdracht kennis en 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Doelgroep immigranten, expats en vluchtelingen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9848"/>
            <a:ext cx="5215763" cy="30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05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met grootfamilie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uit het boek het verhaal van Sahar: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Korte uitleg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Rollen verdelen: Sahar, leerkracht Mevrouw van Beek, moeder en vader Ibrahimi (Parwin en Ashraf), broer Samin, tante in Duitsland Palwasha, haar dochter Talmana, en oma Bibijan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Oefenen met plannen en gesprekken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6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Deel IV: discriminatie en uitsluiting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055019" cy="21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42" y="1955458"/>
            <a:ext cx="1647056" cy="16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9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Racisme dialogen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Waarom is racisme bespreken zo ingewikkeld?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Beschaafdheidsprotocol (niet praten over onaangename zaken)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Academisch protocol (onderbouwen met cijfers)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Kleurenblind (ras doet er niet aan toe)</a:t>
            </a:r>
          </a:p>
          <a:p>
            <a:r>
              <a:rPr lang="nl-NL" dirty="0" smtClean="0"/>
              <a:t>Witte mensen negeren en ontkennen de realiteit van ras en de nadelige consequenties daarvan voor gemarginaliseerde groepen.</a:t>
            </a:r>
          </a:p>
          <a:p>
            <a:r>
              <a:rPr lang="nl-NL" dirty="0" smtClean="0"/>
              <a:t>Witte mensen beseffen niet hoeveel macht zij hebben en dat wit vanzelfsprekend is (Ferguson)</a:t>
            </a:r>
          </a:p>
          <a:p>
            <a:r>
              <a:rPr lang="nl-NL" dirty="0" smtClean="0"/>
              <a:t>Gekleurde mensen worden bij gesprekken over ras en de microagressie zeer emotioneel omdat zij zich dan al hun ervaringen realiseren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grote racisme experiment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</a:t>
            </a:r>
            <a:r>
              <a:rPr lang="nl-NL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www.uitzendinggemist.nl/afleveringen/1377899</a:t>
            </a:r>
            <a:endParaRPr lang="nl-NL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endParaRPr lang="nl-NL" u="sng" dirty="0">
              <a:solidFill>
                <a:srgbClr val="0000FF"/>
              </a:solidFill>
              <a:latin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7" y="2636912"/>
            <a:ext cx="3622328" cy="193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7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Nabespreken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Mogelijke vragen?: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ging er door je heen terwijl je aan het kijken was?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vond je opvallend?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Kijk je nu anders naar discriminatie en uitsluiting?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Evalueren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12368" cy="28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821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Enkele vragen: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ging goed?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kon beter?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Tips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18383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9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Divers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Etnisch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Goederen, diensten en mensen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Verschillende levensfasen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VU (Professor Dr. Crul): Turken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6" y="1916832"/>
            <a:ext cx="2552668" cy="25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9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Psychological Association (APA)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Stukken over immigranten, vluchtelingen en expats (2012)</a:t>
            </a:r>
          </a:p>
          <a:p>
            <a:r>
              <a:rPr lang="nl-NL" dirty="0" smtClean="0"/>
              <a:t>Immigranten zijn niet zielig, zij doen het veel beter dan de mensen die in het moederland verblijven (in 1 generatie van analfabete ouders naar het HBO/ Universiteit)</a:t>
            </a:r>
          </a:p>
          <a:p>
            <a:r>
              <a:rPr lang="nl-NL" dirty="0" smtClean="0"/>
              <a:t>In Nederland/ Europa vinden we dat immigranten wel zielig zijn. In vergelijking tot de autochtone bevolking doen zij het slechter (zie monitor GGD)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9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Rouwen om verlies moederland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Mogelijke onderwerpen: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Verlies familie contacten (website)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Verlies platteland en/of bergen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Verlies klimaat, fauna en fora (incl. geuren en licht)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Verlies herkenbaarheid ‘gelijksoortige’ mensen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Verlies manier van kleding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Verlies manier van omgaan met elkaar (zakelijk en privé)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84059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9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Aanpassen aan vaderland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Stappen: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Voorbereiden in moederland (taal en gewoonten)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Thuisraken Vaderland: een programma van 3 maanden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Doorpakken met taal en gewoonten (neemt enkele jaren in beslag)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Lid worden van een homoethnische organisatie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Kennismaken met de buren (hierbij is hulp nodig)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Werken en naar school gaan (w.o. diploma’s certificeren)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Om de 6 maanden evalueren: wat gaat goed en wat kan beter?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6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0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Acculturatie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Definitie (Berry, 2005):  </a:t>
            </a:r>
            <a:r>
              <a:rPr lang="en-US" b="0" dirty="0"/>
              <a:t>Acculturation is the dual process of cultural and psychological change that takes </a:t>
            </a:r>
            <a:r>
              <a:rPr lang="en-US" b="0" dirty="0" smtClean="0"/>
              <a:t>place as </a:t>
            </a:r>
            <a:r>
              <a:rPr lang="en-US" b="0" dirty="0"/>
              <a:t>a result of contact between two or more cultural groups and their individual </a:t>
            </a:r>
            <a:r>
              <a:rPr lang="en-US" b="0" dirty="0" smtClean="0"/>
              <a:t>member</a:t>
            </a:r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r>
              <a:rPr lang="nl-NL" b="0" dirty="0" smtClean="0"/>
              <a:t>Uitkomsten: harmonie en effectiviteit of (raciale) conflicten en stress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8762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808312" cy="19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Groepen om op te letten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Kinderen onder de 12 jaar (Attachment nog niet afgerond)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Ouderen &gt; 50 jaar (geworteld in het moederland)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Grote verschillen moeder- en vaderland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Grote verschillen in huidskleur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Van platteland, bergen naar grote stad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Verschillen in normen &amp; waarden (bijvoorbeeld, ouderen niet tegen spreken)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0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als Immigratie/ expatriation mislukt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Acculturatie stress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Immigratie/ expatriation trauma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Scheiding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Ernstige opvoedproblemen (want ouders is opvoeden in drie culturen niet geleerd)</a:t>
            </a:r>
          </a:p>
          <a:p>
            <a:r>
              <a:rPr lang="nl-NL" dirty="0" smtClean="0"/>
              <a:t>Hoe komt dat?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Niet cultuur sensitief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Te laag opgeleid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Partner geen baan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Opvoeding kinderen loopt moeizaam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Uitsluiting en discriminatie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Blijven twijfelen tussen moeder –en vaderland</a:t>
            </a:r>
          </a:p>
          <a:p>
            <a:endParaRPr lang="nl-NL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2914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2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1234</TotalTime>
  <Words>955</Words>
  <Application>Microsoft Office PowerPoint</Application>
  <PresentationFormat>Diavoorstelling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Essentieel</vt:lpstr>
      <vt:lpstr>POH GGZ: immigranten, vluchtelingen en expats  INHolland Academy</vt:lpstr>
      <vt:lpstr>Deel I: overdracht kennis en kunde</vt:lpstr>
      <vt:lpstr>Super Divers</vt:lpstr>
      <vt:lpstr>American Psychological Association (APA)</vt:lpstr>
      <vt:lpstr>Rouwen om verlies moederland </vt:lpstr>
      <vt:lpstr>Aanpassen aan vaderland</vt:lpstr>
      <vt:lpstr>Acculturatie</vt:lpstr>
      <vt:lpstr>Groepen om op te letten</vt:lpstr>
      <vt:lpstr>Wat als Immigratie/ expatriation mislukt</vt:lpstr>
      <vt:lpstr>Opdracht in groepen van drie personen</vt:lpstr>
      <vt:lpstr>Deel II: Transculturele Intake</vt:lpstr>
      <vt:lpstr>Transculturele Intake</vt:lpstr>
      <vt:lpstr>Transculturele intake</vt:lpstr>
      <vt:lpstr>Transculturele Intake</vt:lpstr>
      <vt:lpstr>Klachten, stoornissen en behandeling</vt:lpstr>
      <vt:lpstr>Oefenen met Transculturele intake: regie model</vt:lpstr>
      <vt:lpstr>Oefenen transculturele intake met Jette</vt:lpstr>
      <vt:lpstr>Deel III: de grootfamilie aan zet </vt:lpstr>
      <vt:lpstr>De Grootfamilie</vt:lpstr>
      <vt:lpstr>Oefenen met grootfamilie</vt:lpstr>
      <vt:lpstr>Deel IV: discriminatie en uitsluiting</vt:lpstr>
      <vt:lpstr>Racisme dialogen</vt:lpstr>
      <vt:lpstr>Het grote racisme experiment</vt:lpstr>
      <vt:lpstr>Nabespreken</vt:lpstr>
      <vt:lpstr>Evalueren</vt:lpstr>
      <vt:lpstr>Evalueren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 GGZ: immigranten, vluchtelingen en expats  INHolland Academy</dc:title>
  <dc:creator>Carl Steinmetz</dc:creator>
  <cp:lastModifiedBy>Carl Steinmetz</cp:lastModifiedBy>
  <cp:revision>55</cp:revision>
  <dcterms:created xsi:type="dcterms:W3CDTF">2014-08-21T11:43:32Z</dcterms:created>
  <dcterms:modified xsi:type="dcterms:W3CDTF">2014-08-26T11:59:39Z</dcterms:modified>
</cp:coreProperties>
</file>